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74320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5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35" d="100"/>
          <a:sy n="35" d="100"/>
        </p:scale>
        <p:origin x="2264" y="-2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6285233"/>
            <a:ext cx="23317200" cy="13370560"/>
          </a:xfrm>
        </p:spPr>
        <p:txBody>
          <a:bodyPr anchor="b"/>
          <a:lstStyle>
            <a:lvl1pPr algn="ctr"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20171413"/>
            <a:ext cx="20574000" cy="9272267"/>
          </a:xfrm>
        </p:spPr>
        <p:txBody>
          <a:bodyPr/>
          <a:lstStyle>
            <a:lvl1pPr marL="0" indent="0" algn="ctr">
              <a:buNone/>
              <a:defRPr sz="7200"/>
            </a:lvl1pPr>
            <a:lvl2pPr marL="1371600" indent="0" algn="ctr">
              <a:buNone/>
              <a:defRPr sz="6000"/>
            </a:lvl2pPr>
            <a:lvl3pPr marL="2743200" indent="0" algn="ctr">
              <a:buNone/>
              <a:defRPr sz="5400"/>
            </a:lvl3pPr>
            <a:lvl4pPr marL="4114800" indent="0" algn="ctr">
              <a:buNone/>
              <a:defRPr sz="4800"/>
            </a:lvl4pPr>
            <a:lvl5pPr marL="5486400" indent="0" algn="ctr">
              <a:buNone/>
              <a:defRPr sz="4800"/>
            </a:lvl5pPr>
            <a:lvl6pPr marL="6858000" indent="0" algn="ctr">
              <a:buNone/>
              <a:defRPr sz="4800"/>
            </a:lvl6pPr>
            <a:lvl7pPr marL="8229600" indent="0" algn="ctr">
              <a:buNone/>
              <a:defRPr sz="4800"/>
            </a:lvl7pPr>
            <a:lvl8pPr marL="9601200" indent="0" algn="ctr">
              <a:buNone/>
              <a:defRPr sz="4800"/>
            </a:lvl8pPr>
            <a:lvl9pPr marL="10972800" indent="0" algn="ctr">
              <a:buNone/>
              <a:defRPr sz="4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0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62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7" y="2044700"/>
            <a:ext cx="5915025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2" y="2044700"/>
            <a:ext cx="17402175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6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75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4" y="9574541"/>
            <a:ext cx="23660100" cy="15975327"/>
          </a:xfrm>
        </p:spPr>
        <p:txBody>
          <a:bodyPr anchor="b"/>
          <a:lstStyle>
            <a:lvl1pPr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4" y="25701001"/>
            <a:ext cx="23660100" cy="8401047"/>
          </a:xfrm>
        </p:spPr>
        <p:txBody>
          <a:bodyPr/>
          <a:lstStyle>
            <a:lvl1pPr marL="0" indent="0">
              <a:buNone/>
              <a:defRPr sz="7200">
                <a:solidFill>
                  <a:schemeClr val="tx1"/>
                </a:solidFill>
              </a:defRPr>
            </a:lvl1pPr>
            <a:lvl2pPr marL="137160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2pPr>
            <a:lvl3pPr marL="27432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114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54864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68580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82296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96012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0972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2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10223500"/>
            <a:ext cx="1165860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10223500"/>
            <a:ext cx="1165860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8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044708"/>
            <a:ext cx="2366010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6" y="9414513"/>
            <a:ext cx="11605020" cy="4613907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6" y="14028420"/>
            <a:ext cx="1160502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2" y="9414513"/>
            <a:ext cx="11662173" cy="4613907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2" y="14028420"/>
            <a:ext cx="11662173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9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6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9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560320"/>
            <a:ext cx="8847534" cy="896112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5529588"/>
            <a:ext cx="13887450" cy="27292300"/>
          </a:xfrm>
        </p:spPr>
        <p:txBody>
          <a:bodyPr/>
          <a:lstStyle>
            <a:lvl1pPr>
              <a:defRPr sz="9600"/>
            </a:lvl1pPr>
            <a:lvl2pPr>
              <a:defRPr sz="84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11521440"/>
            <a:ext cx="8847534" cy="21344893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9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560320"/>
            <a:ext cx="8847534" cy="896112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5529588"/>
            <a:ext cx="13887450" cy="27292300"/>
          </a:xfrm>
        </p:spPr>
        <p:txBody>
          <a:bodyPr anchor="t"/>
          <a:lstStyle>
            <a:lvl1pPr marL="0" indent="0">
              <a:buNone/>
              <a:defRPr sz="9600"/>
            </a:lvl1pPr>
            <a:lvl2pPr marL="1371600" indent="0">
              <a:buNone/>
              <a:defRPr sz="8400"/>
            </a:lvl2pPr>
            <a:lvl3pPr marL="2743200" indent="0">
              <a:buNone/>
              <a:defRPr sz="7200"/>
            </a:lvl3pPr>
            <a:lvl4pPr marL="4114800" indent="0">
              <a:buNone/>
              <a:defRPr sz="6000"/>
            </a:lvl4pPr>
            <a:lvl5pPr marL="5486400" indent="0">
              <a:buNone/>
              <a:defRPr sz="6000"/>
            </a:lvl5pPr>
            <a:lvl6pPr marL="6858000" indent="0">
              <a:buNone/>
              <a:defRPr sz="6000"/>
            </a:lvl6pPr>
            <a:lvl7pPr marL="8229600" indent="0">
              <a:buNone/>
              <a:defRPr sz="6000"/>
            </a:lvl7pPr>
            <a:lvl8pPr marL="9601200" indent="0">
              <a:buNone/>
              <a:defRPr sz="6000"/>
            </a:lvl8pPr>
            <a:lvl9pPr marL="10972800" indent="0">
              <a:buNone/>
              <a:defRPr sz="6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11521440"/>
            <a:ext cx="8847534" cy="21344893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1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2044708"/>
            <a:ext cx="2366010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10223500"/>
            <a:ext cx="2366010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35595568"/>
            <a:ext cx="617220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A112B-481F-43E4-A87E-CC9F887B3CD5}" type="datetimeFigureOut">
              <a:rPr lang="en-US" smtClean="0"/>
              <a:t>6/18/25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35595568"/>
            <a:ext cx="925830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35595568"/>
            <a:ext cx="617220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E47F-221D-4FF7-B488-C8888FE5C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6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743200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2743200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C87CB4B-5E33-0275-2D0D-48A059AF92BB}"/>
              </a:ext>
            </a:extLst>
          </p:cNvPr>
          <p:cNvGrpSpPr/>
          <p:nvPr/>
        </p:nvGrpSpPr>
        <p:grpSpPr>
          <a:xfrm>
            <a:off x="-1617" y="0"/>
            <a:ext cx="27433617" cy="37924456"/>
            <a:chOff x="-1617" y="0"/>
            <a:chExt cx="27433617" cy="3792445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3A3830-0E52-40A5-B87E-393B93657340}"/>
                </a:ext>
              </a:extLst>
            </p:cNvPr>
            <p:cNvSpPr txBox="1"/>
            <p:nvPr/>
          </p:nvSpPr>
          <p:spPr>
            <a:xfrm>
              <a:off x="322130" y="12898368"/>
              <a:ext cx="7741977" cy="2432973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just"/>
              <a:r>
                <a:rPr lang="en-US" sz="3150" b="1" dirty="0">
                  <a:solidFill>
                    <a:schemeClr val="accent1">
                      <a:lumMod val="75000"/>
                    </a:schemeClr>
                  </a:solidFill>
                </a:rPr>
                <a:t>1: xxxx</a:t>
              </a:r>
            </a:p>
            <a:p>
              <a:pPr algn="just"/>
              <a:endParaRPr lang="en-US" sz="3150" b="1" dirty="0"/>
            </a:p>
            <a:p>
              <a:pPr algn="just"/>
              <a:endParaRPr lang="en-US" sz="3150" b="1" u="sng" dirty="0"/>
            </a:p>
            <a:p>
              <a:pPr algn="just"/>
              <a:endParaRPr lang="en-US" sz="3150" b="1" u="sng" dirty="0"/>
            </a:p>
            <a:p>
              <a:pPr algn="just"/>
              <a:endParaRPr lang="en-US" sz="3150" b="1" u="sng" dirty="0"/>
            </a:p>
            <a:p>
              <a:pPr algn="just"/>
              <a:endParaRPr lang="en-US" sz="3150" b="1" u="sng" dirty="0"/>
            </a:p>
            <a:p>
              <a:pPr algn="just"/>
              <a:endParaRPr lang="en-US" sz="3150" b="1" u="sng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r>
                <a:rPr lang="en-US" sz="3150" dirty="0"/>
                <a:t>Figure/Table legend</a:t>
              </a:r>
            </a:p>
            <a:p>
              <a:pPr algn="just"/>
              <a:endParaRPr lang="en-US" sz="3150" dirty="0"/>
            </a:p>
            <a:p>
              <a:pPr algn="just"/>
              <a:r>
                <a:rPr lang="en-US" sz="3150" b="1" dirty="0">
                  <a:solidFill>
                    <a:schemeClr val="accent1">
                      <a:lumMod val="75000"/>
                    </a:schemeClr>
                  </a:solidFill>
                </a:rPr>
                <a:t>2: xxxx</a:t>
              </a:r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b="1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r>
                <a:rPr lang="en-US" sz="3150" dirty="0"/>
                <a:t>Figure/Table Legend</a:t>
              </a:r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r>
                <a:rPr lang="en-US" sz="3150" b="1" dirty="0">
                  <a:solidFill>
                    <a:schemeClr val="accent1">
                      <a:lumMod val="75000"/>
                    </a:schemeClr>
                  </a:solidFill>
                </a:rPr>
                <a:t>3: xxxx</a:t>
              </a:r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endParaRPr lang="en-US" sz="3150" dirty="0"/>
            </a:p>
            <a:p>
              <a:pPr algn="just"/>
              <a:r>
                <a:rPr lang="en-US" sz="3150" dirty="0"/>
                <a:t>Figure/Table Legend</a:t>
              </a:r>
            </a:p>
            <a:p>
              <a:pPr algn="just"/>
              <a:endParaRPr lang="en-US" sz="315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FC855F-3EBA-4619-8259-93AA78F636E1}"/>
                </a:ext>
              </a:extLst>
            </p:cNvPr>
            <p:cNvSpPr txBox="1"/>
            <p:nvPr/>
          </p:nvSpPr>
          <p:spPr>
            <a:xfrm>
              <a:off x="0" y="0"/>
              <a:ext cx="27432000" cy="42203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633" b="1" cap="all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>
                <a:lnSpc>
                  <a:spcPts val="8400"/>
                </a:lnSpc>
              </a:pPr>
              <a:r>
                <a:rPr lang="en-US" sz="8400" b="1" cap="all" dirty="0">
                  <a:solidFill>
                    <a:schemeClr val="tx2">
                      <a:lumMod val="75000"/>
                    </a:schemeClr>
                  </a:solidFill>
                </a:rPr>
                <a:t>TITLE (LINE 1)</a:t>
              </a:r>
            </a:p>
            <a:p>
              <a:pPr algn="ctr">
                <a:lnSpc>
                  <a:spcPts val="8400"/>
                </a:lnSpc>
              </a:pPr>
              <a:r>
                <a:rPr lang="en-US" sz="8400" b="1" cap="all" dirty="0">
                  <a:solidFill>
                    <a:schemeClr val="tx2">
                      <a:lumMod val="75000"/>
                    </a:schemeClr>
                  </a:solidFill>
                </a:rPr>
                <a:t>TITLE (LINE 2)</a:t>
              </a:r>
            </a:p>
            <a:p>
              <a:pPr algn="ctr">
                <a:lnSpc>
                  <a:spcPts val="9334"/>
                </a:lnSpc>
              </a:pPr>
              <a:r>
                <a:rPr lang="en-US" sz="5133" dirty="0">
                  <a:solidFill>
                    <a:schemeClr val="tx2">
                      <a:lumMod val="75000"/>
                    </a:schemeClr>
                  </a:solidFill>
                </a:rPr>
                <a:t>FirstName LastName Degree</a:t>
              </a:r>
              <a:r>
                <a:rPr lang="en-US" sz="5133" baseline="30000" dirty="0">
                  <a:solidFill>
                    <a:schemeClr val="tx2">
                      <a:lumMod val="75000"/>
                    </a:schemeClr>
                  </a:solidFill>
                </a:rPr>
                <a:t>1</a:t>
              </a:r>
              <a:r>
                <a:rPr lang="en-US" sz="5133" dirty="0">
                  <a:solidFill>
                    <a:schemeClr val="tx2">
                      <a:lumMod val="75000"/>
                    </a:schemeClr>
                  </a:solidFill>
                </a:rPr>
                <a:t>, FirstName LastName Degree</a:t>
              </a:r>
              <a:r>
                <a:rPr lang="en-US" sz="5133" baseline="30000" dirty="0">
                  <a:solidFill>
                    <a:schemeClr val="tx2">
                      <a:lumMod val="75000"/>
                    </a:schemeClr>
                  </a:solidFill>
                </a:rPr>
                <a:t>2</a:t>
              </a:r>
              <a:r>
                <a:rPr lang="en-US" sz="5133" dirty="0">
                  <a:solidFill>
                    <a:schemeClr val="tx2">
                      <a:lumMod val="75000"/>
                    </a:schemeClr>
                  </a:solidFill>
                </a:rPr>
                <a:t>, and FirstName LastName Degree</a:t>
              </a:r>
              <a:r>
                <a:rPr lang="en-US" sz="5133" baseline="30000" dirty="0">
                  <a:solidFill>
                    <a:schemeClr val="tx2">
                      <a:lumMod val="75000"/>
                    </a:schemeClr>
                  </a:solidFill>
                </a:rPr>
                <a:t>3</a:t>
              </a:r>
              <a:endParaRPr lang="en-US" sz="5133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r>
                <a:rPr lang="en-US" sz="3442" dirty="0">
                  <a:solidFill>
                    <a:schemeClr val="tx2">
                      <a:lumMod val="75000"/>
                    </a:schemeClr>
                  </a:solidFill>
                </a:rPr>
                <a:t>Affiliation, City, State</a:t>
              </a:r>
              <a:r>
                <a:rPr lang="en-US" sz="3442" baseline="30000" dirty="0">
                  <a:solidFill>
                    <a:schemeClr val="tx2">
                      <a:lumMod val="75000"/>
                    </a:schemeClr>
                  </a:solidFill>
                </a:rPr>
                <a:t>1</a:t>
              </a:r>
              <a:r>
                <a:rPr lang="en-US" sz="3442" dirty="0">
                  <a:solidFill>
                    <a:schemeClr val="tx2">
                      <a:lumMod val="75000"/>
                    </a:schemeClr>
                  </a:solidFill>
                </a:rPr>
                <a:t>, Affiliation, City, State</a:t>
              </a:r>
              <a:r>
                <a:rPr lang="en-US" sz="3442" baseline="30000" dirty="0">
                  <a:solidFill>
                    <a:schemeClr val="tx2">
                      <a:lumMod val="75000"/>
                    </a:schemeClr>
                  </a:solidFill>
                </a:rPr>
                <a:t>2</a:t>
              </a:r>
              <a:r>
                <a:rPr lang="en-US" sz="3442" dirty="0">
                  <a:solidFill>
                    <a:schemeClr val="tx2">
                      <a:lumMod val="75000"/>
                    </a:schemeClr>
                  </a:solidFill>
                </a:rPr>
                <a:t>, Affiliation, City, State</a:t>
              </a:r>
              <a:r>
                <a:rPr lang="en-US" sz="3442" baseline="30000" dirty="0">
                  <a:solidFill>
                    <a:schemeClr val="tx2">
                      <a:lumMod val="75000"/>
                    </a:schemeClr>
                  </a:solidFill>
                </a:rPr>
                <a:t>3</a:t>
              </a:r>
              <a:r>
                <a:rPr lang="en-US" sz="3442" dirty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endParaRPr lang="en-US" sz="3442" baseline="30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938638-E2A1-4548-937A-CE1F5367F2D2}"/>
                </a:ext>
              </a:extLst>
            </p:cNvPr>
            <p:cNvSpPr txBox="1"/>
            <p:nvPr/>
          </p:nvSpPr>
          <p:spPr>
            <a:xfrm>
              <a:off x="1" y="4816862"/>
              <a:ext cx="8085700" cy="116955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1066800" rtlCol="0" anchor="ctr" anchorCtr="0">
              <a:spAutoFit/>
            </a:bodyPr>
            <a:lstStyle/>
            <a:p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OBJECTIVE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B52C61-1A9A-4C13-89E1-D9E02433EBDB}"/>
                </a:ext>
              </a:extLst>
            </p:cNvPr>
            <p:cNvSpPr txBox="1"/>
            <p:nvPr/>
          </p:nvSpPr>
          <p:spPr>
            <a:xfrm>
              <a:off x="-1617" y="11505376"/>
              <a:ext cx="8085700" cy="116955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1066800" rtlCol="0" anchor="ctr" anchorCtr="0">
              <a:spAutoFit/>
            </a:bodyPr>
            <a:lstStyle/>
            <a:p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METHODS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198353-9ACE-4687-A294-F7A4A086905D}"/>
                </a:ext>
              </a:extLst>
            </p:cNvPr>
            <p:cNvSpPr txBox="1"/>
            <p:nvPr/>
          </p:nvSpPr>
          <p:spPr>
            <a:xfrm>
              <a:off x="9626598" y="4816862"/>
              <a:ext cx="17805401" cy="116955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1066800" rtlCol="0" anchor="ctr" anchorCtr="0">
              <a:spAutoFit/>
            </a:bodyPr>
            <a:lstStyle/>
            <a:p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RESULTS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933E33-AB3A-4031-928D-DD0F2A66113B}"/>
                </a:ext>
              </a:extLst>
            </p:cNvPr>
            <p:cNvSpPr txBox="1"/>
            <p:nvPr/>
          </p:nvSpPr>
          <p:spPr>
            <a:xfrm>
              <a:off x="9535244" y="34170666"/>
              <a:ext cx="17896756" cy="116955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1066800" rtlCol="0" anchor="ctr" anchorCtr="0">
              <a:spAutoFit/>
            </a:bodyPr>
            <a:lstStyle/>
            <a:p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CONCLUSIONS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FA1936-9637-46B5-953D-845C39E58751}"/>
                </a:ext>
              </a:extLst>
            </p:cNvPr>
            <p:cNvSpPr/>
            <p:nvPr/>
          </p:nvSpPr>
          <p:spPr>
            <a:xfrm>
              <a:off x="234331" y="6166354"/>
              <a:ext cx="7744968" cy="2569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33415" indent="-533415" algn="just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</a:t>
              </a:r>
              <a:endParaRPr lang="en-US" sz="3150" dirty="0"/>
            </a:p>
            <a:p>
              <a:pPr marL="533415" indent="-533415" algn="just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</a:t>
              </a:r>
              <a:endParaRPr lang="en-US" sz="3150" dirty="0"/>
            </a:p>
            <a:p>
              <a:pPr marL="533415" indent="-533415" algn="just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</a:t>
              </a:r>
              <a:endParaRPr lang="en-US" sz="3150" dirty="0"/>
            </a:p>
            <a:p>
              <a:pPr marL="533415" indent="-533415" algn="just">
                <a:spcAft>
                  <a:spcPts val="1400"/>
                </a:spcAft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</a:t>
              </a:r>
              <a:endParaRPr lang="en-US" sz="315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EFFFB42-8145-4022-844D-2B94C925D8DA}"/>
                </a:ext>
              </a:extLst>
            </p:cNvPr>
            <p:cNvSpPr txBox="1"/>
            <p:nvPr/>
          </p:nvSpPr>
          <p:spPr>
            <a:xfrm>
              <a:off x="10317156" y="6396146"/>
              <a:ext cx="16200443" cy="807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250" dirty="0"/>
                <a:t>Result 1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59E6C04-F0D6-4B67-8A2D-07D865188DAE}"/>
                </a:ext>
              </a:extLst>
            </p:cNvPr>
            <p:cNvSpPr/>
            <p:nvPr/>
          </p:nvSpPr>
          <p:spPr>
            <a:xfrm>
              <a:off x="9014902" y="6372779"/>
              <a:ext cx="1066800" cy="10668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7620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45219F4-3005-46F9-A365-4940C951AEA4}"/>
                </a:ext>
              </a:extLst>
            </p:cNvPr>
            <p:cNvSpPr txBox="1"/>
            <p:nvPr/>
          </p:nvSpPr>
          <p:spPr>
            <a:xfrm>
              <a:off x="10299610" y="19782814"/>
              <a:ext cx="16200443" cy="807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250" dirty="0"/>
                <a:t>Result 3</a:t>
              </a: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BEC5570-69B6-4CED-BD5C-569ECC80F45D}"/>
                </a:ext>
              </a:extLst>
            </p:cNvPr>
            <p:cNvSpPr/>
            <p:nvPr/>
          </p:nvSpPr>
          <p:spPr>
            <a:xfrm>
              <a:off x="8997356" y="19690621"/>
              <a:ext cx="1066800" cy="10668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7620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4A5A581-A48C-4E03-A32D-FDFEA5CE9708}"/>
                </a:ext>
              </a:extLst>
            </p:cNvPr>
            <p:cNvSpPr txBox="1"/>
            <p:nvPr/>
          </p:nvSpPr>
          <p:spPr>
            <a:xfrm>
              <a:off x="10317156" y="26783303"/>
              <a:ext cx="16200443" cy="807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250" dirty="0"/>
                <a:t>Result 4</a:t>
              </a: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0A45427-4DCA-44FC-8D22-D551D4BCCE81}"/>
                </a:ext>
              </a:extLst>
            </p:cNvPr>
            <p:cNvSpPr/>
            <p:nvPr/>
          </p:nvSpPr>
          <p:spPr>
            <a:xfrm>
              <a:off x="9014902" y="26657512"/>
              <a:ext cx="1066800" cy="10668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7620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4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3C1E48E-1B06-4027-8065-C2420DDBF050}"/>
                </a:ext>
              </a:extLst>
            </p:cNvPr>
            <p:cNvSpPr/>
            <p:nvPr/>
          </p:nvSpPr>
          <p:spPr>
            <a:xfrm>
              <a:off x="9535244" y="35587983"/>
              <a:ext cx="17574626" cy="23364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33415" indent="-533415" algn="just"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xxxxxxxx</a:t>
              </a:r>
              <a:endParaRPr lang="en-US" sz="3150" dirty="0"/>
            </a:p>
            <a:p>
              <a:pPr marL="533415" indent="-533415" algn="just">
                <a:buFont typeface="Arial" panose="020B0604020202020204" pitchFamily="34" charset="0"/>
                <a:buChar char="•"/>
              </a:pPr>
              <a:r>
                <a:rPr lang="en-US" sz="3150" dirty="0" err="1"/>
                <a:t>xxxxxxxx</a:t>
              </a:r>
              <a:endParaRPr lang="en-US" sz="3150" dirty="0"/>
            </a:p>
            <a:p>
              <a:endParaRPr lang="en-US" sz="1400" dirty="0"/>
            </a:p>
            <a:p>
              <a:r>
                <a:rPr lang="en-US" sz="3150" b="1" dirty="0">
                  <a:solidFill>
                    <a:schemeClr val="accent1">
                      <a:lumMod val="75000"/>
                    </a:schemeClr>
                  </a:solidFill>
                </a:rPr>
                <a:t>References:</a:t>
              </a:r>
              <a:r>
                <a:rPr lang="en-US" sz="2158" b="1" dirty="0"/>
                <a:t> </a:t>
              </a:r>
              <a:r>
                <a:rPr lang="en-US" sz="2158" dirty="0" err="1"/>
                <a:t>xxxxxxxxx</a:t>
              </a:r>
              <a:endParaRPr lang="en-US" sz="2158" dirty="0"/>
            </a:p>
            <a:p>
              <a:pPr algn="just"/>
              <a:endParaRPr lang="en-US" sz="3733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4A35512-B2AA-4FAD-B879-9BA7462B9311}"/>
                </a:ext>
              </a:extLst>
            </p:cNvPr>
            <p:cNvSpPr txBox="1"/>
            <p:nvPr/>
          </p:nvSpPr>
          <p:spPr>
            <a:xfrm>
              <a:off x="10296026" y="12893851"/>
              <a:ext cx="16200443" cy="807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250" dirty="0"/>
                <a:t>Result 2</a:t>
              </a: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7A62A17-62C4-41C5-AFAF-70B19DB8CA75}"/>
                </a:ext>
              </a:extLst>
            </p:cNvPr>
            <p:cNvSpPr/>
            <p:nvPr/>
          </p:nvSpPr>
          <p:spPr>
            <a:xfrm>
              <a:off x="8993772" y="12797356"/>
              <a:ext cx="1066800" cy="10668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7620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tx2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109" name="Rectangle 24">
              <a:extLst>
                <a:ext uri="{FF2B5EF4-FFF2-40B4-BE49-F238E27FC236}">
                  <a16:creationId xmlns:a16="http://schemas.microsoft.com/office/drawing/2014/main" id="{9A56C980-0C71-4CC7-9AB3-7B23F2B2D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0809" y="11370967"/>
              <a:ext cx="16898112" cy="1418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Figure/Table Legend: 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</a:t>
              </a:r>
            </a:p>
          </p:txBody>
        </p:sp>
        <p:sp>
          <p:nvSpPr>
            <p:cNvPr id="227" name="Rectangle 24">
              <a:extLst>
                <a:ext uri="{FF2B5EF4-FFF2-40B4-BE49-F238E27FC236}">
                  <a16:creationId xmlns:a16="http://schemas.microsoft.com/office/drawing/2014/main" id="{C2DAB1C5-E44A-43A4-86FC-70C43182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0809" y="25606943"/>
              <a:ext cx="16898112" cy="259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Figure/Table Legend: 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</a:t>
              </a:r>
            </a:p>
          </p:txBody>
        </p:sp>
        <p:sp>
          <p:nvSpPr>
            <p:cNvPr id="228" name="Rectangle 24">
              <a:extLst>
                <a:ext uri="{FF2B5EF4-FFF2-40B4-BE49-F238E27FC236}">
                  <a16:creationId xmlns:a16="http://schemas.microsoft.com/office/drawing/2014/main" id="{32A70102-3493-4F67-A3B0-9C1A6A78C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57780" y="13931257"/>
              <a:ext cx="4531141" cy="5600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Figure/Table Legend: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XXXX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XXXX</a:t>
              </a:r>
            </a:p>
          </p:txBody>
        </p:sp>
        <p:sp>
          <p:nvSpPr>
            <p:cNvPr id="232" name="Rectangle 24">
              <a:extLst>
                <a:ext uri="{FF2B5EF4-FFF2-40B4-BE49-F238E27FC236}">
                  <a16:creationId xmlns:a16="http://schemas.microsoft.com/office/drawing/2014/main" id="{2A9DAA49-2DCF-45C5-A5FC-5E8097B09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0809" y="32621496"/>
              <a:ext cx="16898112" cy="154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Figure/Table Legend: 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</a:t>
              </a:r>
            </a:p>
            <a:p>
              <a:pPr algn="just" defTabSz="106683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latin typeface="+mj-lt"/>
                  <a:cs typeface="Arial" pitchFamily="34" charset="0"/>
                </a:rPr>
                <a:t>XXX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8882D3-ADCD-1F3C-A4BE-D229E6C8CFEB}"/>
                </a:ext>
              </a:extLst>
            </p:cNvPr>
            <p:cNvSpPr/>
            <p:nvPr/>
          </p:nvSpPr>
          <p:spPr>
            <a:xfrm>
              <a:off x="322130" y="16796466"/>
              <a:ext cx="7744968" cy="4658802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3D3788-8AD3-04C0-2C1F-60370BADC8E2}"/>
                </a:ext>
              </a:extLst>
            </p:cNvPr>
            <p:cNvSpPr/>
            <p:nvPr/>
          </p:nvSpPr>
          <p:spPr>
            <a:xfrm>
              <a:off x="322130" y="25337541"/>
              <a:ext cx="7744968" cy="4658802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498AF5-F254-50E2-A180-ED5977C03DF3}"/>
                </a:ext>
              </a:extLst>
            </p:cNvPr>
            <p:cNvSpPr/>
            <p:nvPr/>
          </p:nvSpPr>
          <p:spPr>
            <a:xfrm>
              <a:off x="10290809" y="7472010"/>
              <a:ext cx="16898112" cy="3855300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A3AC2A5-B8E3-3EA1-83F3-6563BB337E46}"/>
                </a:ext>
              </a:extLst>
            </p:cNvPr>
            <p:cNvSpPr/>
            <p:nvPr/>
          </p:nvSpPr>
          <p:spPr>
            <a:xfrm>
              <a:off x="10290810" y="13965670"/>
              <a:ext cx="12008751" cy="5600681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58E9A15-6B8C-3AF8-0631-5B3811658F87}"/>
                </a:ext>
              </a:extLst>
            </p:cNvPr>
            <p:cNvSpPr/>
            <p:nvPr/>
          </p:nvSpPr>
          <p:spPr>
            <a:xfrm>
              <a:off x="10290809" y="20830797"/>
              <a:ext cx="16898112" cy="4742551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985D8F1-9631-7840-A0D2-2DF1C6C5711F}"/>
                </a:ext>
              </a:extLst>
            </p:cNvPr>
            <p:cNvSpPr/>
            <p:nvPr/>
          </p:nvSpPr>
          <p:spPr>
            <a:xfrm>
              <a:off x="10290809" y="27838982"/>
              <a:ext cx="16898112" cy="4742551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6102A01F-52B7-D093-68FE-CD81B0DA81D6}"/>
                </a:ext>
              </a:extLst>
            </p:cNvPr>
            <p:cNvSpPr/>
            <p:nvPr/>
          </p:nvSpPr>
          <p:spPr>
            <a:xfrm>
              <a:off x="322130" y="32894662"/>
              <a:ext cx="7744968" cy="2899801"/>
            </a:xfrm>
            <a:prstGeom prst="rect">
              <a:avLst/>
            </a:prstGeom>
            <a:noFill/>
            <a:ln>
              <a:solidFill>
                <a:srgbClr val="3465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rgbClr val="3465AA"/>
                  </a:solidFill>
                </a:rPr>
                <a:t>Figure/Table</a:t>
              </a:r>
            </a:p>
          </p:txBody>
        </p:sp>
      </p:grp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C5E55510-12BD-7FEE-1B29-4FA10CB17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008" y="37182474"/>
            <a:ext cx="2706624" cy="88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39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c5efd0-be99-4ce8-ae97-acedbec4a382">
      <Terms xmlns="http://schemas.microsoft.com/office/infopath/2007/PartnerControls"/>
    </lcf76f155ced4ddcb4097134ff3c332f>
    <TaxCatchAll xmlns="a51d4a81-7f2e-4658-af4b-b4252aafd58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22A46DE9BC934AA1EAFAAE77A9120E" ma:contentTypeVersion="15" ma:contentTypeDescription="Create a new document." ma:contentTypeScope="" ma:versionID="c16c544ff6ef38c8f510515c961b4e6a">
  <xsd:schema xmlns:xsd="http://www.w3.org/2001/XMLSchema" xmlns:xs="http://www.w3.org/2001/XMLSchema" xmlns:p="http://schemas.microsoft.com/office/2006/metadata/properties" xmlns:ns2="ffc5efd0-be99-4ce8-ae97-acedbec4a382" xmlns:ns3="a51d4a81-7f2e-4658-af4b-b4252aafd580" targetNamespace="http://schemas.microsoft.com/office/2006/metadata/properties" ma:root="true" ma:fieldsID="c3c3df7e22e068ef2c018243b79b5fda" ns2:_="" ns3:_="">
    <xsd:import namespace="ffc5efd0-be99-4ce8-ae97-acedbec4a382"/>
    <xsd:import namespace="a51d4a81-7f2e-4658-af4b-b4252aafd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5efd0-be99-4ce8-ae97-acedbec4a3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666f7ff-c1cf-4ab6-a931-ced9a19680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d4a81-7f2e-4658-af4b-b4252aafd5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bc9203f-bdaa-485b-9d93-90cf3807a090}" ma:internalName="TaxCatchAll" ma:showField="CatchAllData" ma:web="a51d4a81-7f2e-4658-af4b-b4252aafd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91D553-515F-400D-9FDA-FF7B0EFC718F}">
  <ds:schemaRefs>
    <ds:schemaRef ds:uri="http://www.w3.org/XML/1998/namespace"/>
    <ds:schemaRef ds:uri="http://purl.org/dc/elements/1.1/"/>
    <ds:schemaRef ds:uri="ffc5efd0-be99-4ce8-ae97-acedbec4a382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a51d4a81-7f2e-4658-af4b-b4252aafd580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40C8BC4-EA85-4B94-B5C8-5C8287FF70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521B3A-3FCC-4BB5-80FD-B3468A2AAA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c5efd0-be99-4ce8-ae97-acedbec4a382"/>
    <ds:schemaRef ds:uri="a51d4a81-7f2e-4658-af4b-b4252aafd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140</TotalTime>
  <Words>133</Words>
  <Application>Microsoft Macintosh PowerPoint</Application>
  <PresentationFormat>Custom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Bhooma Aravamuthan</dc:creator>
  <cp:lastModifiedBy>Kimberlea Weeks</cp:lastModifiedBy>
  <cp:revision>14</cp:revision>
  <dcterms:created xsi:type="dcterms:W3CDTF">2019-02-04T07:38:33Z</dcterms:created>
  <dcterms:modified xsi:type="dcterms:W3CDTF">2025-06-18T19:34:26Z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0x0101000022A46DE9BC934AA1EAFAAE77A9120E</vt:lpwstr>
  </property>
  <property fmtid="{D5CDD505-2E9C-101B-9397-08002B2CF9AE}" pid="3" name="MediaServiceImageTags">
    <vt:lpwstr/>
  </property>
</Properties>
</file>